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4"/>
  </p:notesMasterIdLst>
  <p:sldIdLst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084" autoAdjust="0"/>
  </p:normalViewPr>
  <p:slideViewPr>
    <p:cSldViewPr snapToGrid="0">
      <p:cViewPr varScale="1">
        <p:scale>
          <a:sx n="68" d="100"/>
          <a:sy n="68" d="100"/>
        </p:scale>
        <p:origin x="816" y="84"/>
      </p:cViewPr>
      <p:guideLst/>
    </p:cSldViewPr>
  </p:slideViewPr>
  <p:outlineViewPr>
    <p:cViewPr>
      <p:scale>
        <a:sx n="33" d="100"/>
        <a:sy n="33" d="100"/>
      </p:scale>
      <p:origin x="0" y="-9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E2B84-50B4-4371-B1C4-B2D29B6A914C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0AE62-BD3A-47AC-AEC6-1C4AD39C8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9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0AE62-BD3A-47AC-AEC6-1C4AD39C89D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15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966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425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61858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3499" y="5655914"/>
            <a:ext cx="8736971" cy="1202087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000241"/>
            <a:ext cx="12192000" cy="3655673"/>
          </a:xfrm>
          <a:prstGeom prst="rect">
            <a:avLst/>
          </a:prstGeom>
          <a:solidFill>
            <a:srgbClr val="FAB8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71461" y="2875002"/>
            <a:ext cx="11010939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ctr">
              <a:lnSpc>
                <a:spcPct val="90000"/>
              </a:lnSpc>
              <a:spcBef>
                <a:spcPct val="40000"/>
              </a:spcBef>
              <a:defRPr sz="4000" b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71461" y="3810982"/>
            <a:ext cx="11010939" cy="332399"/>
          </a:xfrm>
          <a:prstGeom prst="rect">
            <a:avLst/>
          </a:prstGeom>
        </p:spPr>
        <p:txBody>
          <a:bodyPr/>
          <a:lstStyle>
            <a:lvl1pPr marL="0" indent="0" algn="ctr" eaLnBrk="0" hangingPunct="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defRPr sz="2400" b="1">
                <a:solidFill>
                  <a:srgbClr val="FCBB13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6" name="Picture 15" descr="REPSSI correct colours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4190988" y="500042"/>
            <a:ext cx="3850561" cy="1357322"/>
          </a:xfrm>
          <a:prstGeom prst="rect">
            <a:avLst/>
          </a:prstGeom>
        </p:spPr>
      </p:pic>
      <p:grpSp>
        <p:nvGrpSpPr>
          <p:cNvPr id="19" name="Group 18"/>
          <p:cNvGrpSpPr/>
          <p:nvPr userDrawn="1"/>
        </p:nvGrpSpPr>
        <p:grpSpPr>
          <a:xfrm>
            <a:off x="0" y="-24"/>
            <a:ext cx="12192000" cy="285752"/>
            <a:chOff x="0" y="500042"/>
            <a:chExt cx="9144000" cy="21431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500042"/>
              <a:ext cx="3000364" cy="214314"/>
            </a:xfrm>
            <a:prstGeom prst="rect">
              <a:avLst/>
            </a:prstGeom>
            <a:solidFill>
              <a:srgbClr val="FAB8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2928926" y="500042"/>
              <a:ext cx="3214710" cy="2143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143636" y="500042"/>
              <a:ext cx="3000364" cy="214314"/>
            </a:xfrm>
            <a:prstGeom prst="rect">
              <a:avLst/>
            </a:prstGeom>
            <a:solidFill>
              <a:srgbClr val="6536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</p:grpSp>
    </p:spTree>
    <p:extLst>
      <p:ext uri="{BB962C8B-B14F-4D97-AF65-F5344CB8AC3E}">
        <p14:creationId xmlns:p14="http://schemas.microsoft.com/office/powerpoint/2010/main" val="133378400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/>
      <p:bldP spid="143364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33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63" y="1676400"/>
            <a:ext cx="11049077" cy="1981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53614"/>
                </a:solidFill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FFC000"/>
              </a:buClr>
              <a:defRPr>
                <a:latin typeface="Calibri" pitchFamily="34" charset="0"/>
                <a:cs typeface="Calibri" pitchFamily="34" charset="0"/>
              </a:defRPr>
            </a:lvl2pPr>
            <a:lvl3pPr>
              <a:buClr>
                <a:schemeClr val="accent2"/>
              </a:buClr>
              <a:defRPr>
                <a:latin typeface="Calibri" pitchFamily="34" charset="0"/>
                <a:cs typeface="Calibri" pitchFamily="34" charset="0"/>
              </a:defRPr>
            </a:lvl3pPr>
            <a:lvl4pPr>
              <a:buClr>
                <a:schemeClr val="accent2"/>
              </a:buCl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gray">
          <a:xfrm flipV="1">
            <a:off x="1" y="0"/>
            <a:ext cx="12187767" cy="1079500"/>
          </a:xfrm>
          <a:prstGeom prst="rect">
            <a:avLst/>
          </a:prstGeom>
          <a:solidFill>
            <a:srgbClr val="FAB81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 sz="18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 bwMode="gray">
          <a:xfrm>
            <a:off x="711200" y="152400"/>
            <a:ext cx="1046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603412"/>
                </a:solidFill>
              </a:defRPr>
            </a:lvl1pPr>
          </a:lstStyle>
          <a:p>
            <a:pPr lvl="0"/>
            <a:r>
              <a:rPr lang="en-US" dirty="0"/>
              <a:t>SLIDE MASTER TITLE</a:t>
            </a:r>
          </a:p>
        </p:txBody>
      </p:sp>
      <p:sp>
        <p:nvSpPr>
          <p:cNvPr id="7" name="Slide Number Placeholder 22"/>
          <p:cNvSpPr txBox="1">
            <a:spLocks/>
          </p:cNvSpPr>
          <p:nvPr userDrawn="1"/>
        </p:nvSpPr>
        <p:spPr>
          <a:xfrm>
            <a:off x="5524503" y="0"/>
            <a:ext cx="1047751" cy="285750"/>
          </a:xfrm>
          <a:prstGeom prst="rect">
            <a:avLst/>
          </a:prstGeom>
          <a:solidFill>
            <a:srgbClr val="E87624"/>
          </a:solidFill>
        </p:spPr>
        <p:txBody>
          <a:bodyPr anchor="ctr">
            <a:normAutofit fontScale="92500" lnSpcReduction="10000"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6E3D47-94B4-4F93-AD45-DC11DC29518B}" type="slidenum">
              <a:rPr lang="en-ZA" sz="1400" smtClean="0"/>
              <a:pPr>
                <a:defRPr/>
              </a:pPr>
              <a:t>‹#›</a:t>
            </a:fld>
            <a:endParaRPr lang="en-ZA" sz="1400" dirty="0"/>
          </a:p>
        </p:txBody>
      </p:sp>
      <p:pic>
        <p:nvPicPr>
          <p:cNvPr id="9" name="Picture 8" descr="REPSSI correct colours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133011" y="6072207"/>
            <a:ext cx="1773280" cy="625081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1142984"/>
            <a:ext cx="12192000" cy="142876"/>
            <a:chOff x="0" y="500042"/>
            <a:chExt cx="9144000" cy="214314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500042"/>
              <a:ext cx="3000364" cy="214314"/>
            </a:xfrm>
            <a:prstGeom prst="rect">
              <a:avLst/>
            </a:prstGeom>
            <a:solidFill>
              <a:srgbClr val="FAB8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926" y="500042"/>
              <a:ext cx="3214710" cy="2143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6143636" y="500042"/>
              <a:ext cx="3000364" cy="214314"/>
            </a:xfrm>
            <a:prstGeom prst="rect">
              <a:avLst/>
            </a:prstGeom>
            <a:solidFill>
              <a:srgbClr val="6536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</p:grpSp>
    </p:spTree>
    <p:extLst>
      <p:ext uri="{BB962C8B-B14F-4D97-AF65-F5344CB8AC3E}">
        <p14:creationId xmlns:p14="http://schemas.microsoft.com/office/powerpoint/2010/main" val="844659055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9" y="1676400"/>
            <a:ext cx="5524540" cy="19812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62000" y="1714500"/>
            <a:ext cx="4953000" cy="4286250"/>
          </a:xfrm>
          <a:prstGeom prst="rect">
            <a:avLst/>
          </a:prstGeom>
        </p:spPr>
        <p:txBody>
          <a:bodyPr/>
          <a:lstStyle/>
          <a:p>
            <a:endParaRPr lang="en-ZA"/>
          </a:p>
        </p:txBody>
      </p:sp>
      <p:sp>
        <p:nvSpPr>
          <p:cNvPr id="11" name="Rectangle 4"/>
          <p:cNvSpPr>
            <a:spLocks noChangeArrowheads="1"/>
          </p:cNvSpPr>
          <p:nvPr userDrawn="1"/>
        </p:nvSpPr>
        <p:spPr bwMode="gray">
          <a:xfrm flipV="1">
            <a:off x="1" y="0"/>
            <a:ext cx="12187767" cy="1079500"/>
          </a:xfrm>
          <a:prstGeom prst="rect">
            <a:avLst/>
          </a:prstGeom>
          <a:solidFill>
            <a:srgbClr val="FAB81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 sz="180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title"/>
          </p:nvPr>
        </p:nvSpPr>
        <p:spPr bwMode="gray">
          <a:xfrm>
            <a:off x="711200" y="152400"/>
            <a:ext cx="1046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603412"/>
                </a:solidFill>
              </a:defRPr>
            </a:lvl1pPr>
          </a:lstStyle>
          <a:p>
            <a:pPr lvl="0"/>
            <a:r>
              <a:rPr lang="en-US" dirty="0"/>
              <a:t>SLIDE MASTER TITLE</a:t>
            </a:r>
          </a:p>
        </p:txBody>
      </p:sp>
      <p:pic>
        <p:nvPicPr>
          <p:cNvPr id="15" name="Picture 14" descr="REPSSI correct colours.pn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10133011" y="6072207"/>
            <a:ext cx="1773280" cy="625081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0" y="1142984"/>
            <a:ext cx="12192000" cy="142876"/>
            <a:chOff x="0" y="500042"/>
            <a:chExt cx="9144000" cy="21431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500042"/>
              <a:ext cx="3000364" cy="214314"/>
            </a:xfrm>
            <a:prstGeom prst="rect">
              <a:avLst/>
            </a:prstGeom>
            <a:solidFill>
              <a:srgbClr val="FAB8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2928926" y="500042"/>
              <a:ext cx="3214710" cy="2143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143636" y="500042"/>
              <a:ext cx="3000364" cy="214314"/>
            </a:xfrm>
            <a:prstGeom prst="rect">
              <a:avLst/>
            </a:prstGeom>
            <a:solidFill>
              <a:srgbClr val="6536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</p:grpSp>
    </p:spTree>
    <p:extLst>
      <p:ext uri="{BB962C8B-B14F-4D97-AF65-F5344CB8AC3E}">
        <p14:creationId xmlns:p14="http://schemas.microsoft.com/office/powerpoint/2010/main" val="1683350650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 userDrawn="1"/>
        </p:nvSpPr>
        <p:spPr bwMode="gray">
          <a:xfrm flipV="1">
            <a:off x="1" y="0"/>
            <a:ext cx="12187767" cy="1079500"/>
          </a:xfrm>
          <a:prstGeom prst="rect">
            <a:avLst/>
          </a:prstGeom>
          <a:solidFill>
            <a:srgbClr val="FAB81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 sz="18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gray">
          <a:xfrm>
            <a:off x="711200" y="152400"/>
            <a:ext cx="1046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603412"/>
                </a:solidFill>
              </a:defRPr>
            </a:lvl1pPr>
          </a:lstStyle>
          <a:p>
            <a:pPr lvl="0"/>
            <a:r>
              <a:rPr lang="en-US" dirty="0"/>
              <a:t>SLIDE MASTER TITLE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1142984"/>
            <a:ext cx="12192000" cy="142876"/>
            <a:chOff x="0" y="500042"/>
            <a:chExt cx="9144000" cy="214314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500042"/>
              <a:ext cx="3000364" cy="214314"/>
            </a:xfrm>
            <a:prstGeom prst="rect">
              <a:avLst/>
            </a:prstGeom>
            <a:solidFill>
              <a:srgbClr val="FAB8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928926" y="500042"/>
              <a:ext cx="3214710" cy="2143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6143636" y="500042"/>
              <a:ext cx="3000364" cy="214314"/>
            </a:xfrm>
            <a:prstGeom prst="rect">
              <a:avLst/>
            </a:prstGeom>
            <a:solidFill>
              <a:srgbClr val="6536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</p:grpSp>
    </p:spTree>
    <p:extLst>
      <p:ext uri="{BB962C8B-B14F-4D97-AF65-F5344CB8AC3E}">
        <p14:creationId xmlns:p14="http://schemas.microsoft.com/office/powerpoint/2010/main" val="234651624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630211"/>
            <a:ext cx="9240688" cy="12144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928802"/>
            <a:ext cx="10363200" cy="1500198"/>
          </a:xfrm>
          <a:prstGeom prst="rect">
            <a:avLst/>
          </a:prstGeom>
        </p:spPr>
        <p:txBody>
          <a:bodyPr anchor="t"/>
          <a:lstStyle>
            <a:lvl1pPr algn="ctr">
              <a:defRPr sz="4000" b="1" cap="all">
                <a:solidFill>
                  <a:srgbClr val="60341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pic>
        <p:nvPicPr>
          <p:cNvPr id="13" name="Picture 12" descr="REPSSI correct colours.png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4225443" y="3875490"/>
            <a:ext cx="3394568" cy="1196585"/>
          </a:xfrm>
          <a:prstGeom prst="rect">
            <a:avLst/>
          </a:prstGeom>
        </p:spPr>
      </p:pic>
      <p:sp>
        <p:nvSpPr>
          <p:cNvPr id="15" name="Rectangle 4"/>
          <p:cNvSpPr>
            <a:spLocks noChangeArrowheads="1"/>
          </p:cNvSpPr>
          <p:nvPr userDrawn="1"/>
        </p:nvSpPr>
        <p:spPr bwMode="gray">
          <a:xfrm flipV="1">
            <a:off x="1" y="0"/>
            <a:ext cx="12187767" cy="1079500"/>
          </a:xfrm>
          <a:prstGeom prst="rect">
            <a:avLst/>
          </a:prstGeom>
          <a:solidFill>
            <a:srgbClr val="FAB81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 sz="180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1142984"/>
            <a:ext cx="12192000" cy="142876"/>
            <a:chOff x="0" y="500042"/>
            <a:chExt cx="9144000" cy="214314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500042"/>
              <a:ext cx="3000364" cy="214314"/>
            </a:xfrm>
            <a:prstGeom prst="rect">
              <a:avLst/>
            </a:prstGeom>
            <a:solidFill>
              <a:srgbClr val="FAB8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2928926" y="500042"/>
              <a:ext cx="3214710" cy="2143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6143636" y="500042"/>
              <a:ext cx="3000364" cy="214314"/>
            </a:xfrm>
            <a:prstGeom prst="rect">
              <a:avLst/>
            </a:prstGeom>
            <a:solidFill>
              <a:srgbClr val="6536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0" y="5500702"/>
            <a:ext cx="12192000" cy="142876"/>
            <a:chOff x="0" y="500042"/>
            <a:chExt cx="9144000" cy="214314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500042"/>
              <a:ext cx="3000364" cy="214314"/>
            </a:xfrm>
            <a:prstGeom prst="rect">
              <a:avLst/>
            </a:prstGeom>
            <a:solidFill>
              <a:srgbClr val="FAB8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2928926" y="500042"/>
              <a:ext cx="3214710" cy="21431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143636" y="500042"/>
              <a:ext cx="3000364" cy="214314"/>
            </a:xfrm>
            <a:prstGeom prst="rect">
              <a:avLst/>
            </a:prstGeom>
            <a:solidFill>
              <a:srgbClr val="6536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/>
            </a:p>
          </p:txBody>
        </p:sp>
      </p:grpSp>
    </p:spTree>
    <p:extLst>
      <p:ext uri="{BB962C8B-B14F-4D97-AF65-F5344CB8AC3E}">
        <p14:creationId xmlns:p14="http://schemas.microsoft.com/office/powerpoint/2010/main" val="3933601902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518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992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638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67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070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0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478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804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65E3-0E8B-46A9-9BBB-B6E50D8DD030}" type="datetimeFigureOut">
              <a:rPr lang="en-ZA" smtClean="0"/>
              <a:t>2018/07/24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F18D-8FCE-4D1F-B489-F2EBD69A70B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341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gray">
          <a:xfrm>
            <a:off x="8467" y="1"/>
            <a:ext cx="12187767" cy="6856413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 sz="1800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gray">
          <a:xfrm>
            <a:off x="0" y="6335714"/>
            <a:ext cx="12192000" cy="522287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ZA" sz="1800"/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gray">
          <a:xfrm>
            <a:off x="624418" y="6477000"/>
            <a:ext cx="6487583" cy="122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endParaRPr lang="en-ZA" sz="800">
              <a:solidFill>
                <a:srgbClr val="B2B2B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3191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ransition>
    <p:zoom/>
  </p:transition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 b="1" cap="all" baseline="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33363" indent="-233363" algn="l" rtl="0" eaLnBrk="1" fontAlgn="base" hangingPunct="1">
        <a:lnSpc>
          <a:spcPct val="95000"/>
        </a:lnSpc>
        <a:spcBef>
          <a:spcPct val="75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Char char="§"/>
        <a:defRPr sz="2400" b="1">
          <a:solidFill>
            <a:srgbClr val="653614"/>
          </a:solidFill>
          <a:latin typeface="Calibri" pitchFamily="34" charset="0"/>
          <a:ea typeface="+mn-ea"/>
          <a:cs typeface="Calibri" pitchFamily="34" charset="0"/>
        </a:defRPr>
      </a:lvl1pPr>
      <a:lvl2pPr marL="398463" indent="-163513" algn="l" rtl="0" eaLnBrk="1" fontAlgn="base" hangingPunct="1">
        <a:lnSpc>
          <a:spcPct val="95000"/>
        </a:lnSpc>
        <a:spcBef>
          <a:spcPct val="40000"/>
        </a:spcBef>
        <a:spcAft>
          <a:spcPct val="0"/>
        </a:spcAft>
        <a:buClr>
          <a:srgbClr val="917B69"/>
        </a:buClr>
        <a:buFont typeface="Arial" charset="0"/>
        <a:buChar char="•"/>
        <a:defRPr sz="2000">
          <a:solidFill>
            <a:schemeClr val="accent6">
              <a:lumMod val="50000"/>
            </a:schemeClr>
          </a:solidFill>
          <a:latin typeface="Garamond" pitchFamily="18" charset="0"/>
          <a:cs typeface="Calibri" pitchFamily="34" charset="0"/>
        </a:defRPr>
      </a:lvl2pPr>
      <a:lvl3pPr marL="577850" indent="-1778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-"/>
        <a:defRPr sz="1800" b="1">
          <a:solidFill>
            <a:srgbClr val="E97A1C"/>
          </a:solidFill>
          <a:latin typeface="Garamond" pitchFamily="18" charset="0"/>
          <a:cs typeface="Calibri" pitchFamily="34" charset="0"/>
        </a:defRPr>
      </a:lvl3pPr>
      <a:lvl4pPr marL="752475" indent="-17303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rgbClr val="E97A1C"/>
          </a:solidFill>
          <a:latin typeface="Garamond" pitchFamily="18" charset="0"/>
          <a:cs typeface="Calibri" pitchFamily="34" charset="0"/>
        </a:defRPr>
      </a:lvl4pPr>
      <a:lvl5pPr marL="9175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13747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18319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22891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27463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  <a:solidFill>
            <a:srgbClr val="00B050"/>
          </a:solidFill>
        </p:spPr>
        <p:txBody>
          <a:bodyPr anchor="t">
            <a:normAutofit fontScale="90000"/>
          </a:bodyPr>
          <a:lstStyle/>
          <a:p>
            <a:r>
              <a:rPr lang="en-ZA" sz="31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-</a:t>
            </a:r>
            <a:br>
              <a:rPr lang="en-ZA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ZA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Welcome to </a:t>
            </a:r>
            <a:br>
              <a:rPr lang="en-ZA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ZA" sz="8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 Open Space for </a:t>
            </a:r>
            <a:br>
              <a:rPr lang="en-ZA" sz="80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ZA" sz="8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Young LGBT+ Leaders</a:t>
            </a:r>
            <a:br>
              <a:rPr lang="en-ZA" sz="72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en-ZA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ZA" sz="27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-</a:t>
            </a:r>
            <a:br>
              <a:rPr lang="en-ZA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ZA" sz="3200" b="1" i="1" dirty="0">
                <a:solidFill>
                  <a:schemeClr val="bg1"/>
                </a:solidFill>
                <a:latin typeface="Century Gothic" panose="020B0502020202020204" pitchFamily="34" charset="0"/>
              </a:rPr>
              <a:t>PLEASE DO NOT TAKE PHOTOS IN THIS SESSION</a:t>
            </a:r>
            <a:br>
              <a:rPr lang="en-ZA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en-ZA" sz="54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en-ZA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en-ZA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en-ZA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2F260C-CE28-4CAC-910C-9AB60FA62420}"/>
              </a:ext>
            </a:extLst>
          </p:cNvPr>
          <p:cNvSpPr/>
          <p:nvPr/>
        </p:nvSpPr>
        <p:spPr>
          <a:xfrm>
            <a:off x="0" y="5094514"/>
            <a:ext cx="12192000" cy="17634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C1A6CB-2697-4F69-994B-048CF8234A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499" y="5298133"/>
            <a:ext cx="2098274" cy="13808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B34A5F-1152-45D2-A74F-89F1DDC5E4F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14271" r="10450" b="16195"/>
          <a:stretch/>
        </p:blipFill>
        <p:spPr>
          <a:xfrm>
            <a:off x="6226629" y="5298133"/>
            <a:ext cx="2177143" cy="13808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F6E9AD-AFBD-4DC0-BA31-2E9DDC619D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380" y="3717470"/>
            <a:ext cx="1088571" cy="10885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CBB783B-FAD0-4260-8E3D-1EFF671348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3717470"/>
            <a:ext cx="1088571" cy="108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061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PSSI_POWERPOINTTEMPLATE">
  <a:themeElements>
    <a:clrScheme name="2_Default Design 11">
      <a:dk1>
        <a:srgbClr val="000000"/>
      </a:dk1>
      <a:lt1>
        <a:srgbClr val="F5EBD7"/>
      </a:lt1>
      <a:dk2>
        <a:srgbClr val="923222"/>
      </a:dk2>
      <a:lt2>
        <a:srgbClr val="634329"/>
      </a:lt2>
      <a:accent1>
        <a:srgbClr val="E44C16"/>
      </a:accent1>
      <a:accent2>
        <a:srgbClr val="EC8026"/>
      </a:accent2>
      <a:accent3>
        <a:srgbClr val="F9F3E8"/>
      </a:accent3>
      <a:accent4>
        <a:srgbClr val="000000"/>
      </a:accent4>
      <a:accent5>
        <a:srgbClr val="EFB2AB"/>
      </a:accent5>
      <a:accent6>
        <a:srgbClr val="D67321"/>
      </a:accent6>
      <a:hlink>
        <a:srgbClr val="FCAF17"/>
      </a:hlink>
      <a:folHlink>
        <a:srgbClr val="FDD400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0000"/>
        </a:dk1>
        <a:lt1>
          <a:srgbClr val="DDDDDD"/>
        </a:lt1>
        <a:dk2>
          <a:srgbClr val="FFFFFF"/>
        </a:dk2>
        <a:lt2>
          <a:srgbClr val="808080"/>
        </a:lt2>
        <a:accent1>
          <a:srgbClr val="FFBE00"/>
        </a:accent1>
        <a:accent2>
          <a:srgbClr val="F3592F"/>
        </a:accent2>
        <a:accent3>
          <a:srgbClr val="EBEBEB"/>
        </a:accent3>
        <a:accent4>
          <a:srgbClr val="000000"/>
        </a:accent4>
        <a:accent5>
          <a:srgbClr val="FFDBAA"/>
        </a:accent5>
        <a:accent6>
          <a:srgbClr val="DC502A"/>
        </a:accent6>
        <a:hlink>
          <a:srgbClr val="00638C"/>
        </a:hlink>
        <a:folHlink>
          <a:srgbClr val="58B1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000000"/>
        </a:dk1>
        <a:lt1>
          <a:srgbClr val="F9E4C9"/>
        </a:lt1>
        <a:dk2>
          <a:srgbClr val="923222"/>
        </a:dk2>
        <a:lt2>
          <a:srgbClr val="533B27"/>
        </a:lt2>
        <a:accent1>
          <a:srgbClr val="E44C16"/>
        </a:accent1>
        <a:accent2>
          <a:srgbClr val="EC8026"/>
        </a:accent2>
        <a:accent3>
          <a:srgbClr val="FBEFE1"/>
        </a:accent3>
        <a:accent4>
          <a:srgbClr val="000000"/>
        </a:accent4>
        <a:accent5>
          <a:srgbClr val="EFB2AB"/>
        </a:accent5>
        <a:accent6>
          <a:srgbClr val="D67321"/>
        </a:accent6>
        <a:hlink>
          <a:srgbClr val="FCAF17"/>
        </a:hlink>
        <a:folHlink>
          <a:srgbClr val="FDD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000000"/>
        </a:dk1>
        <a:lt1>
          <a:srgbClr val="F9E4C9"/>
        </a:lt1>
        <a:dk2>
          <a:srgbClr val="923222"/>
        </a:dk2>
        <a:lt2>
          <a:srgbClr val="634329"/>
        </a:lt2>
        <a:accent1>
          <a:srgbClr val="E44C16"/>
        </a:accent1>
        <a:accent2>
          <a:srgbClr val="EC8026"/>
        </a:accent2>
        <a:accent3>
          <a:srgbClr val="FBEFE1"/>
        </a:accent3>
        <a:accent4>
          <a:srgbClr val="000000"/>
        </a:accent4>
        <a:accent5>
          <a:srgbClr val="EFB2AB"/>
        </a:accent5>
        <a:accent6>
          <a:srgbClr val="D67321"/>
        </a:accent6>
        <a:hlink>
          <a:srgbClr val="FCAF17"/>
        </a:hlink>
        <a:folHlink>
          <a:srgbClr val="FDD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000000"/>
        </a:dk1>
        <a:lt1>
          <a:srgbClr val="F5EBD7"/>
        </a:lt1>
        <a:dk2>
          <a:srgbClr val="923222"/>
        </a:dk2>
        <a:lt2>
          <a:srgbClr val="634329"/>
        </a:lt2>
        <a:accent1>
          <a:srgbClr val="E44C16"/>
        </a:accent1>
        <a:accent2>
          <a:srgbClr val="EC8026"/>
        </a:accent2>
        <a:accent3>
          <a:srgbClr val="F9F3E8"/>
        </a:accent3>
        <a:accent4>
          <a:srgbClr val="000000"/>
        </a:accent4>
        <a:accent5>
          <a:srgbClr val="EFB2AB"/>
        </a:accent5>
        <a:accent6>
          <a:srgbClr val="D67321"/>
        </a:accent6>
        <a:hlink>
          <a:srgbClr val="FCAF17"/>
        </a:hlink>
        <a:folHlink>
          <a:srgbClr val="FD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3432</TotalTime>
  <Words>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Garamond</vt:lpstr>
      <vt:lpstr>Wingdings</vt:lpstr>
      <vt:lpstr>Office Theme</vt:lpstr>
      <vt:lpstr>REPSSI_POWERPOINTTEMPLATE</vt:lpstr>
      <vt:lpstr>- Welcome to  An Open Space for  Young LGBT+ Leaders  - PLEASE DO NOT TAKE PHOTOS IN THIS SESSION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Erasmus</dc:creator>
  <cp:lastModifiedBy>Chris Ronalds</cp:lastModifiedBy>
  <cp:revision>55</cp:revision>
  <dcterms:created xsi:type="dcterms:W3CDTF">2018-07-18T16:09:14Z</dcterms:created>
  <dcterms:modified xsi:type="dcterms:W3CDTF">2018-07-26T08:30:52Z</dcterms:modified>
</cp:coreProperties>
</file>